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1" r:id="rId2"/>
    <p:sldId id="330" r:id="rId3"/>
    <p:sldId id="299" r:id="rId4"/>
    <p:sldId id="312" r:id="rId5"/>
    <p:sldId id="337" r:id="rId6"/>
    <p:sldId id="313" r:id="rId7"/>
    <p:sldId id="300" r:id="rId8"/>
    <p:sldId id="333" r:id="rId9"/>
    <p:sldId id="314" r:id="rId10"/>
    <p:sldId id="318" r:id="rId11"/>
    <p:sldId id="334" r:id="rId12"/>
    <p:sldId id="335" r:id="rId13"/>
    <p:sldId id="317" r:id="rId14"/>
    <p:sldId id="336" r:id="rId15"/>
    <p:sldId id="304" r:id="rId16"/>
    <p:sldId id="319" r:id="rId17"/>
    <p:sldId id="320" r:id="rId18"/>
    <p:sldId id="321" r:id="rId19"/>
    <p:sldId id="322" r:id="rId20"/>
    <p:sldId id="323" r:id="rId21"/>
    <p:sldId id="332" r:id="rId22"/>
    <p:sldId id="324" r:id="rId23"/>
    <p:sldId id="325" r:id="rId24"/>
    <p:sldId id="326" r:id="rId25"/>
    <p:sldId id="290" r:id="rId26"/>
    <p:sldId id="306" r:id="rId27"/>
    <p:sldId id="307" r:id="rId28"/>
    <p:sldId id="328" r:id="rId29"/>
    <p:sldId id="309" r:id="rId30"/>
    <p:sldId id="340" r:id="rId31"/>
    <p:sldId id="338" r:id="rId32"/>
    <p:sldId id="339" r:id="rId33"/>
    <p:sldId id="327" r:id="rId34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43CD8"/>
    <a:srgbClr val="9900CC"/>
    <a:srgbClr val="FFFFFF"/>
    <a:srgbClr val="6076B4"/>
    <a:srgbClr val="CC3300"/>
    <a:srgbClr val="E7ED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C774E-46BA-44B9-BB8F-1E9688965F63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E1385-1293-4376-9CAE-573BAABE8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10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EEAA-72B7-4119-B080-29DCBC9DC61F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69C8-44FD-442C-B493-CC83031BC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512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34AD-0DA9-4D0B-8E33-8E1A03B36E80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CED20-5EBD-4376-8A31-3A1DBB479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232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408E-575A-49D9-A1D8-D9DE515C96EE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EF43-16CB-4106-B348-635B3550B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610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8315-C827-4D8A-B177-56B07EC8D943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C444E-33BF-4617-B7C1-9271A3FB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29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61F1-91E4-40FF-913B-CCBBC52F98F2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CD0F-E8B8-4502-AEC6-ED71B19F3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72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FC87C-0C78-4773-8E7F-8DAA6C7110C0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2A87-9938-4A49-A98B-364FE1FD2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569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8DE7-1170-42D3-A2B6-8F1ACD62EAB0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5AFF-8B64-4B36-91E4-989A7F658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98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C572-4F6B-46B3-9E94-AB3A5CD708A5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96E6-95EC-4FED-860F-AFF5900B2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767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B0A0F-58FE-4048-93FD-25753DAA64F9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C0463-B23D-43C7-9F9C-4C18C0A5B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702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3A4D-80D2-4F16-85BA-7F191BFDEAA1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3E1D-E5C1-49D9-A3B9-64094AD47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609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>
                <a:tint val="80000"/>
                <a:satMod val="250000"/>
              </a:schemeClr>
            </a:gs>
            <a:gs pos="88000">
              <a:schemeClr val="bg1">
                <a:tint val="90000"/>
                <a:shade val="90000"/>
                <a:satMod val="200000"/>
              </a:schemeClr>
            </a:gs>
            <a:gs pos="98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A7E68C2-70F9-4B6E-8289-F9FD8D04C057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491C2E6-5986-4990-8E4C-61ED26F1E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slide" Target="slide16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ng\nhac.mp3" TargetMode="Externa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Dell\Downloads\buo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3514725" cy="3514725"/>
          </a:xfrm>
          <a:prstGeom prst="rect">
            <a:avLst/>
          </a:prstGeom>
          <a:noFill/>
        </p:spPr>
      </p:pic>
      <p:pic>
        <p:nvPicPr>
          <p:cNvPr id="5" name="Picture 2" descr="C:\Users\Dell\Downloads\buo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86201"/>
            <a:ext cx="4200525" cy="251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00400" y="457200"/>
            <a:ext cx="611766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cap="all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cap="all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400" b="1" cap="all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endParaRPr lang="en-US" sz="5400" b="1" cap="all" dirty="0" smtClean="0">
              <a:ln/>
              <a:solidFill>
                <a:srgbClr val="99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all" spc="0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all" spc="0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cap="all" spc="0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400" b="1" cap="all" spc="0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5400" b="1" cap="all" spc="0" dirty="0" smtClean="0">
              <a:ln/>
              <a:solidFill>
                <a:srgbClr val="99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all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cap="all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8b</a:t>
            </a:r>
            <a:endParaRPr lang="en-US" sz="5400" b="1" cap="all" spc="0" dirty="0">
              <a:ln/>
              <a:solidFill>
                <a:srgbClr val="99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Dell\Downloads\buo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86200"/>
            <a:ext cx="420052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899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Cơ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lò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xo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trường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hợp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này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cũng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gọi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Muốn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lò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xo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tăng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nào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9050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76600"/>
            <a:ext cx="8686800" cy="3352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28600" y="3276600"/>
            <a:ext cx="8534400" cy="33078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Lò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xo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càng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bị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nén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nhiều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thì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công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do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lò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xo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sinh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càng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lớn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nghĩa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lò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xo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càng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lớn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Như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vậy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này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phụ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thuộc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vào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biến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dạng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đàn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hồi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nên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được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gọi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đàn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hồi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5" grpId="0"/>
      <p:bldP spid="6" grpId="0" animBg="1"/>
      <p:bldP spid="348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Dell\Downloads\hinh-nen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33400" y="533400"/>
            <a:ext cx="822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hấp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đất,hoặc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mốc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hấp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hấp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ell\Downloads\hinh nen Powerpoint dep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057400" y="1371600"/>
            <a:ext cx="6858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*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Dụng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cụ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thí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nghiệm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D43CD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Lò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được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bằng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thép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uốn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thành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vòng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tròn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*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thí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nghiệm</a:t>
            </a:r>
            <a:r>
              <a:rPr lang="en-US" sz="4000" b="1" dirty="0" smtClean="0">
                <a:solidFill>
                  <a:srgbClr val="D43CD8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D43CD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Nén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lò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bằng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buộc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sợi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dây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đặt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viên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phấn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ở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phía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trên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Sau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sợi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dây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bị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kéo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căng,ta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buông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381000"/>
            <a:ext cx="5216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en-US" sz="3600" b="1" i="0" u="none" strike="noStrike" cap="all" spc="0" normalizeH="0" baseline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2. </a:t>
            </a:r>
            <a:r>
              <a:rPr kumimoji="0" lang="en-US" sz="3600" b="1" i="0" u="none" strike="noStrike" cap="all" spc="0" normalizeH="0" baseline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kumimoji="0" lang="en-US" sz="3600" b="1" i="0" u="none" strike="noStrike" cap="all" spc="0" normalizeH="0" baseline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all" spc="0" normalizeH="0" baseline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3600" b="1" i="0" u="none" strike="noStrike" cap="all" spc="0" normalizeH="0" baseline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all" spc="0" normalizeH="0" baseline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đàn</a:t>
            </a:r>
            <a:r>
              <a:rPr kumimoji="0" lang="en-US" sz="3600" b="1" i="0" u="none" strike="noStrike" cap="all" spc="0" normalizeH="0" baseline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all" spc="0" normalizeH="0" baseline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hồi</a:t>
            </a:r>
            <a:endParaRPr lang="en-US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 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81000" y="15240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Trả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lời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: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62000" y="2286000"/>
            <a:ext cx="75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*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sợi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dây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bị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kéo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căng,ta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buông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đó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lò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đẩy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viên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phấn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lên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cao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.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Nên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lò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bị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biến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dạng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sẽ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sinh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công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cơ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*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Nén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lò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càng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nhiều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thì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sẽ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càng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hinh-nen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09600" y="1524000"/>
            <a:ext cx="806749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Lò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càng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bị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nén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nhiều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thì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do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lò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sinh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càng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lớn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nghĩa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lò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càng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lớn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này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phụ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thuộc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biến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dạng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đàn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vật,nên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được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gọi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đàn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228600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43CD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43CD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D43CD8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bc.co.uk/schools/gcsebitesize/science/images/energy_elas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Tixn3K6jriOBBHFKOcXYFoNZb_xZZBX4WEWMhFVOHgHEo7dh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"/>
            <a:ext cx="4876799" cy="320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xadonxep.com/images/ca_kheo_nhun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3434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2.chaobuoisang.net/2013/12/17/24h-qua-anh-canh-sat-thai-lan-buong-sung-nam-ngu-ngay-via-he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8006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75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81000" y="1447800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Giới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thiệu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dụng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cụ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thí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nghiệm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1: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máng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nghiêng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miếng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gỗ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B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A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bằng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thép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4114800"/>
            <a:ext cx="7924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Tiến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hành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thí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nghiệm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1 :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-Cho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A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bằng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thép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lăn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từ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vị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trí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( 1 )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trên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máng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nghiêng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xuống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đập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miếng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gỗ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B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762000"/>
            <a:ext cx="6684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50209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C3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04800" y="10668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Trả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lời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: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A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lăn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xuống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đập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miếng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gỗ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B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miếng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gỗ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B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chuyển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đoạn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8600" y="2971800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C4 :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Chứng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minh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rằng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cầu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A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đang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chuyển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khả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hiện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công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430345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Trả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lời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: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A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tác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dụng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miếng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gỗ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B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lực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miếng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gỗ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B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chuyển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tức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A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đang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chuyển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hiện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công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865" grpId="0"/>
      <p:bldP spid="36866" grpId="0"/>
      <p:bldP spid="368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28600" y="228600"/>
            <a:ext cx="8458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C5 :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Từ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kết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thí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nghiệm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hãy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từ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thích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hợp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cho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chỗ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trống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kết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luận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: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chuyển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…….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tức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cơ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1000" y="28956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Trả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lời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: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chuyển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……………..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tức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cơ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495800"/>
            <a:ext cx="83820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143000" y="4876800"/>
            <a:ext cx="7620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Cơ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do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chuyển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mà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được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gọi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505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4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0" grpId="0"/>
      <p:bldP spid="6" grpId="0" animBg="1"/>
      <p:bldP spid="3789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839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04800" y="152400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hí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nghiệm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2 :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-Cho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A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lăn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trên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máng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nghiêng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từ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vị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trí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( 2 )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cao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hơn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vị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trí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( 1 )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tới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đập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miếng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gỗ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B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Dell\Downloads\Documents\tong-hop-hinh-anh-dong-dep-cho-powerpoint-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105400"/>
            <a:ext cx="7010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8600"/>
            <a:ext cx="6415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43CD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43CD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43CD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43CD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43CD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43CD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43CD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D43CD8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71600"/>
            <a:ext cx="8534400" cy="213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3400" y="1524000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suất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suất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1000" y="5791200"/>
            <a:ext cx="7092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suất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oát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W.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3886200"/>
            <a:ext cx="84582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suất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uất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Commercial ScriptH" pitchFamily="34" charset="0"/>
                <a:ea typeface="Times New Roman" pitchFamily="18" charset="0"/>
                <a:cs typeface="Vijaya" pitchFamily="34" charset="0"/>
              </a:rPr>
              <a:t>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LinusH" pitchFamily="34" charset="0"/>
                <a:ea typeface="Times New Roman" pitchFamily="18" charset="0"/>
                <a:cs typeface="Vijaya" pitchFamily="34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791200" y="5029200"/>
          <a:ext cx="762000" cy="762000"/>
        </p:xfrm>
        <a:graphic>
          <a:graphicData uri="http://schemas.openxmlformats.org/presentationml/2006/ole">
            <p:oleObj spid="_x0000_s1033" name="Equation" r:id="rId3" imgW="177480" imgH="39348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p:oleObj spid="_x0000_s1034" name="Equation" r:id="rId4" imgW="1141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30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C6 :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? So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31857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hơn.Nên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ell\Downloads\hinh nen Powerpoint dep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228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295400"/>
            <a:ext cx="594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A’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( 2 ),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C7 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? So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A’.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04800" y="3581400"/>
            <a:ext cx="8458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Trả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lời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Miếng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gỗ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B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chuyển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được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đoạn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đường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dài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hơn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A'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hiện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được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lớn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hơn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A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lúc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trước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còn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phụ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thuộc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khối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lượng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nó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9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C8 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57200" y="2667000"/>
            <a:ext cx="8229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Trả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lời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: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phụ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thuộc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khối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lượng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khối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lượng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càng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lớn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chuyển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càng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nhanh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thì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càng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lớn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9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19400" y="1066800"/>
            <a:ext cx="6019800" cy="548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hai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dạng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cơ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thể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vừa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vừa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Cơ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lúc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tổng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đông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15240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Chú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ý :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7" descr="C:\Users\Dell\Downloads\Documents\tong-hop-hinh-anh-dong-dep-cho-powerpoint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438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38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51142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C9: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2"/>
          <p:cNvSpPr>
            <a:spLocks noChangeArrowheads="1"/>
          </p:cNvSpPr>
          <p:nvPr/>
        </p:nvSpPr>
        <p:spPr bwMode="auto">
          <a:xfrm>
            <a:off x="4724400" y="3002280"/>
            <a:ext cx="2255520" cy="65532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33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1" name="Picture 6" descr="h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1981200"/>
            <a:ext cx="19812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7" descr="Yacht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16480"/>
            <a:ext cx="1798320" cy="77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8" descr="Vultur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9" descr="Jumbo-0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1680"/>
            <a:ext cx="23622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0" descr="Ball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248412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1" descr="np_F-1an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28194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7" name="Group 33"/>
          <p:cNvGrpSpPr>
            <a:grpSpLocks/>
          </p:cNvGrpSpPr>
          <p:nvPr/>
        </p:nvGrpSpPr>
        <p:grpSpPr bwMode="auto">
          <a:xfrm>
            <a:off x="6324600" y="4191000"/>
            <a:ext cx="2590800" cy="1905000"/>
            <a:chOff x="3984" y="2448"/>
            <a:chExt cx="1344" cy="1128"/>
          </a:xfrm>
        </p:grpSpPr>
        <p:pic>
          <p:nvPicPr>
            <p:cNvPr id="158" name="Picture 12" descr="buoi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448"/>
              <a:ext cx="1344" cy="8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9" name="Group 13"/>
            <p:cNvGrpSpPr>
              <a:grpSpLocks/>
            </p:cNvGrpSpPr>
            <p:nvPr/>
          </p:nvGrpSpPr>
          <p:grpSpPr bwMode="auto">
            <a:xfrm>
              <a:off x="4368" y="3024"/>
              <a:ext cx="432" cy="552"/>
              <a:chOff x="2448" y="2904"/>
              <a:chExt cx="432" cy="552"/>
            </a:xfrm>
          </p:grpSpPr>
          <p:sp>
            <p:nvSpPr>
              <p:cNvPr id="160" name="Oval 14"/>
              <p:cNvSpPr>
                <a:spLocks noChangeArrowheads="1"/>
              </p:cNvSpPr>
              <p:nvPr/>
            </p:nvSpPr>
            <p:spPr bwMode="auto">
              <a:xfrm>
                <a:off x="2448" y="3024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Oval 15"/>
              <p:cNvSpPr>
                <a:spLocks noChangeArrowheads="1"/>
              </p:cNvSpPr>
              <p:nvPr/>
            </p:nvSpPr>
            <p:spPr bwMode="auto">
              <a:xfrm rot="-2601805">
                <a:off x="2678" y="2988"/>
                <a:ext cx="192" cy="55"/>
              </a:xfrm>
              <a:prstGeom prst="ellipse">
                <a:avLst/>
              </a:prstGeom>
              <a:solidFill>
                <a:srgbClr val="27AF4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Oval 16"/>
              <p:cNvSpPr>
                <a:spLocks noChangeArrowheads="1"/>
              </p:cNvSpPr>
              <p:nvPr/>
            </p:nvSpPr>
            <p:spPr bwMode="auto">
              <a:xfrm rot="2601805" flipH="1">
                <a:off x="2530" y="2946"/>
                <a:ext cx="192" cy="96"/>
              </a:xfrm>
              <a:prstGeom prst="ellipse">
                <a:avLst/>
              </a:prstGeom>
              <a:solidFill>
                <a:srgbClr val="27AF4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Freeform 17"/>
              <p:cNvSpPr>
                <a:spLocks/>
              </p:cNvSpPr>
              <p:nvPr/>
            </p:nvSpPr>
            <p:spPr bwMode="auto">
              <a:xfrm>
                <a:off x="2688" y="2904"/>
                <a:ext cx="96" cy="168"/>
              </a:xfrm>
              <a:custGeom>
                <a:avLst/>
                <a:gdLst>
                  <a:gd name="T0" fmla="*/ 0 w 96"/>
                  <a:gd name="T1" fmla="*/ 168 h 168"/>
                  <a:gd name="T2" fmla="*/ 48 w 96"/>
                  <a:gd name="T3" fmla="*/ 24 h 168"/>
                  <a:gd name="T4" fmla="*/ 96 w 96"/>
                  <a:gd name="T5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168">
                    <a:moveTo>
                      <a:pt x="0" y="168"/>
                    </a:moveTo>
                    <a:cubicBezTo>
                      <a:pt x="16" y="108"/>
                      <a:pt x="32" y="48"/>
                      <a:pt x="48" y="24"/>
                    </a:cubicBezTo>
                    <a:cubicBezTo>
                      <a:pt x="64" y="0"/>
                      <a:pt x="80" y="12"/>
                      <a:pt x="96" y="24"/>
                    </a:cubicBezTo>
                  </a:path>
                </a:pathLst>
              </a:custGeom>
              <a:noFill/>
              <a:ln w="38100" cmpd="sng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" name="Text Box 18"/>
          <p:cNvSpPr txBox="1">
            <a:spLocks noChangeArrowheads="1"/>
          </p:cNvSpPr>
          <p:nvPr/>
        </p:nvSpPr>
        <p:spPr bwMode="auto">
          <a:xfrm>
            <a:off x="1066800" y="3962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5" name="Text Box 19"/>
          <p:cNvSpPr txBox="1">
            <a:spLocks noChangeArrowheads="1"/>
          </p:cNvSpPr>
          <p:nvPr/>
        </p:nvSpPr>
        <p:spPr bwMode="auto">
          <a:xfrm>
            <a:off x="3429000" y="3886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6" name="Text Box 20"/>
          <p:cNvSpPr txBox="1">
            <a:spLocks noChangeArrowheads="1"/>
          </p:cNvSpPr>
          <p:nvPr/>
        </p:nvSpPr>
        <p:spPr bwMode="auto">
          <a:xfrm>
            <a:off x="57150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7" name="Text Box 21"/>
          <p:cNvSpPr txBox="1">
            <a:spLocks noChangeArrowheads="1"/>
          </p:cNvSpPr>
          <p:nvPr/>
        </p:nvSpPr>
        <p:spPr bwMode="auto">
          <a:xfrm>
            <a:off x="7848600" y="37338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" name="Text Box 22"/>
          <p:cNvSpPr txBox="1">
            <a:spLocks noChangeArrowheads="1"/>
          </p:cNvSpPr>
          <p:nvPr/>
        </p:nvSpPr>
        <p:spPr bwMode="auto">
          <a:xfrm>
            <a:off x="1219200" y="6461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9" name="Text Box 23"/>
          <p:cNvSpPr txBox="1">
            <a:spLocks noChangeArrowheads="1"/>
          </p:cNvSpPr>
          <p:nvPr/>
        </p:nvSpPr>
        <p:spPr bwMode="auto">
          <a:xfrm>
            <a:off x="4038600" y="6461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0" name="Text Box 24"/>
          <p:cNvSpPr txBox="1">
            <a:spLocks noChangeArrowheads="1"/>
          </p:cNvSpPr>
          <p:nvPr/>
        </p:nvSpPr>
        <p:spPr bwMode="auto">
          <a:xfrm>
            <a:off x="7391400" y="6461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1" name="Oval 26"/>
          <p:cNvSpPr>
            <a:spLocks noChangeArrowheads="1"/>
          </p:cNvSpPr>
          <p:nvPr/>
        </p:nvSpPr>
        <p:spPr bwMode="auto">
          <a:xfrm>
            <a:off x="1341120" y="254508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0" dirty="0"/>
              <a:t>Đ</a:t>
            </a:r>
          </a:p>
        </p:txBody>
      </p:sp>
      <p:sp>
        <p:nvSpPr>
          <p:cNvPr id="172" name="Oval 27"/>
          <p:cNvSpPr>
            <a:spLocks noChangeArrowheads="1"/>
          </p:cNvSpPr>
          <p:nvPr/>
        </p:nvSpPr>
        <p:spPr bwMode="auto">
          <a:xfrm>
            <a:off x="7818120" y="216408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0"/>
              <a:t>Đ</a:t>
            </a:r>
          </a:p>
        </p:txBody>
      </p:sp>
      <p:sp>
        <p:nvSpPr>
          <p:cNvPr id="173" name="Oval 28"/>
          <p:cNvSpPr>
            <a:spLocks noChangeArrowheads="1"/>
          </p:cNvSpPr>
          <p:nvPr/>
        </p:nvSpPr>
        <p:spPr bwMode="auto">
          <a:xfrm>
            <a:off x="883920" y="452628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0"/>
              <a:t>Đ</a:t>
            </a:r>
          </a:p>
        </p:txBody>
      </p:sp>
      <p:sp>
        <p:nvSpPr>
          <p:cNvPr id="174" name="Oval 29"/>
          <p:cNvSpPr>
            <a:spLocks noChangeArrowheads="1"/>
          </p:cNvSpPr>
          <p:nvPr/>
        </p:nvSpPr>
        <p:spPr bwMode="auto">
          <a:xfrm>
            <a:off x="3398520" y="231648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 dirty="0"/>
              <a:t>S</a:t>
            </a:r>
          </a:p>
        </p:txBody>
      </p:sp>
      <p:sp>
        <p:nvSpPr>
          <p:cNvPr id="175" name="Oval 30"/>
          <p:cNvSpPr>
            <a:spLocks noChangeArrowheads="1"/>
          </p:cNvSpPr>
          <p:nvPr/>
        </p:nvSpPr>
        <p:spPr bwMode="auto">
          <a:xfrm>
            <a:off x="5608320" y="224028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 dirty="0"/>
              <a:t>S</a:t>
            </a:r>
          </a:p>
        </p:txBody>
      </p:sp>
      <p:sp>
        <p:nvSpPr>
          <p:cNvPr id="176" name="Oval 31"/>
          <p:cNvSpPr>
            <a:spLocks noChangeArrowheads="1"/>
          </p:cNvSpPr>
          <p:nvPr/>
        </p:nvSpPr>
        <p:spPr bwMode="auto">
          <a:xfrm>
            <a:off x="4389120" y="422148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/>
              <a:t>S</a:t>
            </a:r>
          </a:p>
        </p:txBody>
      </p:sp>
      <p:sp>
        <p:nvSpPr>
          <p:cNvPr id="177" name="Oval 32"/>
          <p:cNvSpPr>
            <a:spLocks noChangeArrowheads="1"/>
          </p:cNvSpPr>
          <p:nvPr/>
        </p:nvSpPr>
        <p:spPr bwMode="auto">
          <a:xfrm>
            <a:off x="7589520" y="437388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 dirty="0"/>
              <a:t>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152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6" grpId="0"/>
      <p:bldP spid="150" grpId="0" animBg="1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28600"/>
            <a:ext cx="7909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511425" algn="l"/>
              </a:tabLst>
            </a:pPr>
            <a:r>
              <a:rPr lang="en-US" sz="4000" b="1" dirty="0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C10: </a:t>
            </a:r>
            <a:r>
              <a:rPr lang="en-US" sz="4000" b="1" dirty="0" err="1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b="1" dirty="0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D43CD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baseline="-25000" dirty="0">
              <a:solidFill>
                <a:srgbClr val="D43C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 descr="Bai tap van du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376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57200" y="5105400"/>
            <a:ext cx="152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b="1" i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2400" b="1" i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124200" y="5334635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i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i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7010400" y="5334000"/>
            <a:ext cx="1752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i="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i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b="1" i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762000" y="1676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>
                <a:solidFill>
                  <a:srgbClr val="FF3300"/>
                </a:solidFill>
                <a:sym typeface="Wingdings" pitchFamily="2" charset="2"/>
              </a:rPr>
              <a:t>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4267200" y="1981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solidFill>
                  <a:srgbClr val="FF3300"/>
                </a:solidFill>
                <a:sym typeface="Wingdings" pitchFamily="2" charset="2"/>
              </a:rPr>
              <a:t>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162800" y="2133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solidFill>
                  <a:srgbClr val="FF3300"/>
                </a:solidFill>
                <a:sym typeface="Wingdings" pitchFamily="2" charset="2"/>
              </a:rPr>
              <a:t></a:t>
            </a: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4019550" y="3048635"/>
            <a:ext cx="381000" cy="13716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13771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4" grpId="1"/>
      <p:bldP spid="35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19400" y="304800"/>
            <a:ext cx="3474720" cy="8686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 NĂNG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400" y="1828800"/>
            <a:ext cx="3962400" cy="8686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 NĂNG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05400" y="1905000"/>
            <a:ext cx="3749040" cy="8686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NĂNG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8600" y="3733800"/>
            <a:ext cx="2362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HẤP DẪN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971800" y="3733800"/>
            <a:ext cx="2209800" cy="868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HỒI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stCxn id="5" idx="2"/>
          </p:cNvCxnSpPr>
          <p:nvPr/>
        </p:nvCxnSpPr>
        <p:spPr>
          <a:xfrm rot="5400000">
            <a:off x="3345180" y="556260"/>
            <a:ext cx="59436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572000" y="1143000"/>
            <a:ext cx="1905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1066800" y="2667000"/>
            <a:ext cx="1066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133600" y="2743200"/>
            <a:ext cx="14478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0" y="5029200"/>
            <a:ext cx="1600200" cy="1219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76400" y="5105400"/>
            <a:ext cx="15240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000" y="5029200"/>
            <a:ext cx="1905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3581400"/>
            <a:ext cx="16764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43800" y="3581400"/>
            <a:ext cx="14478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>
            <a:stCxn id="25" idx="2"/>
          </p:cNvCxnSpPr>
          <p:nvPr/>
        </p:nvCxnSpPr>
        <p:spPr>
          <a:xfrm rot="16200000" flipH="1">
            <a:off x="7277100" y="2476500"/>
            <a:ext cx="807720" cy="1402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5867400" y="27432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2"/>
          </p:cNvCxnSpPr>
          <p:nvPr/>
        </p:nvCxnSpPr>
        <p:spPr>
          <a:xfrm rot="5400000">
            <a:off x="895350" y="4514850"/>
            <a:ext cx="381000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524000" y="4648200"/>
            <a:ext cx="876300" cy="426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3962400" y="4800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17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  <p:bldP spid="27" grpId="0" animBg="1"/>
      <p:bldP spid="30" grpId="0" animBg="1"/>
      <p:bldP spid="21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5410200"/>
            <a:ext cx="8915400" cy="1295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Cơ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do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chuyển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mà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gọi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endParaRPr lang="en-US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28600"/>
            <a:ext cx="8686800" cy="1600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65138" algn="just">
              <a:spcBef>
                <a:spcPct val="50000"/>
              </a:spcBef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1981200"/>
            <a:ext cx="86106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mốc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99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5105400"/>
            <a:ext cx="762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3657600"/>
            <a:ext cx="8915400" cy="16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8100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phụ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thuộc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biến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dạng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đàn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gọi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ongdathanglong.com.vn/userfiles/image/thicon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800599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beforeitsnews.com/vietnamese/wp-content/blogs.dir/3/files/2011/05/Xem-TT-Nga-Dmitry-Medvedev-trang-diem-truoc-khi-_Tin180.com_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768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dantri4.vcmedia.vn/0M1mSy2nIXc9W8pTHXP/Image/2011/10/vd111011nhadienluc7_87a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403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728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ap thuy 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419600" cy="3352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3505200"/>
            <a:ext cx="4709160" cy="3352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CORB08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19600" cy="3556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viennam.vn/Sites/10/Articles/Large/633939902207812500_ban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1"/>
            <a:ext cx="4709160" cy="3556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39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baodaklak.vn/dataimages/201211/original/images792123_N_i__au_ng__i___l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709160" cy="441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tuvan.doisongphapluat.com/lib/tinymce/plugins/imagemanager/files/tainangiaoth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4303455"/>
            <a:ext cx="899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32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00200" y="30638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EART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105400" y="3886200"/>
            <a:ext cx="29718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EARTH"/>
          <p:cNvPicPr>
            <a:picLocks noChangeAspect="1" noChangeArrowheads="1" noCrop="1"/>
          </p:cNvPicPr>
          <p:nvPr/>
        </p:nvPicPr>
        <p:blipFill>
          <a:blip r:embed="rId3">
            <a:lum bright="18000" contrast="-18000"/>
            <a:grayscl/>
          </a:blip>
          <a:srcRect/>
          <a:stretch>
            <a:fillRect/>
          </a:stretch>
        </p:blipFill>
        <p:spPr bwMode="auto">
          <a:xfrm flipH="1">
            <a:off x="3429000" y="5773737"/>
            <a:ext cx="14478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nh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685800"/>
            <a:ext cx="76200" cy="76200"/>
          </a:xfrm>
          <a:prstGeom prst="rect">
            <a:avLst/>
          </a:prstGeom>
          <a:noFill/>
        </p:spPr>
      </p:pic>
      <p:pic>
        <p:nvPicPr>
          <p:cNvPr id="29702" name="Picture 6" descr="SUN_MED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733800"/>
            <a:ext cx="2819400" cy="1978025"/>
          </a:xfrm>
          <a:prstGeom prst="rect">
            <a:avLst/>
          </a:prstGeom>
          <a:noFill/>
        </p:spPr>
      </p:pic>
      <p:sp>
        <p:nvSpPr>
          <p:cNvPr id="29703" name="Freeform 7"/>
          <p:cNvSpPr>
            <a:spLocks/>
          </p:cNvSpPr>
          <p:nvPr/>
        </p:nvSpPr>
        <p:spPr bwMode="auto">
          <a:xfrm>
            <a:off x="1076325" y="428625"/>
            <a:ext cx="7724775" cy="3009900"/>
          </a:xfrm>
          <a:custGeom>
            <a:avLst/>
            <a:gdLst/>
            <a:ahLst/>
            <a:cxnLst>
              <a:cxn ang="0">
                <a:pos x="0" y="1896"/>
              </a:cxn>
              <a:cxn ang="0">
                <a:pos x="4866" y="0"/>
              </a:cxn>
            </a:cxnLst>
            <a:rect l="0" t="0" r="r" b="b"/>
            <a:pathLst>
              <a:path w="4866" h="1896">
                <a:moveTo>
                  <a:pt x="0" y="1896"/>
                </a:moveTo>
                <a:lnTo>
                  <a:pt x="4866" y="0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066800" y="3438525"/>
            <a:ext cx="822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46125" y="5719763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VNI-Avo" pitchFamily="2" charset="0"/>
              </a:rPr>
              <a:t>Nguyeät thöïc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955675" y="838200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VNI-Avo" pitchFamily="2" charset="0"/>
              </a:rPr>
              <a:t>Nhaät  thöïc</a:t>
            </a:r>
          </a:p>
        </p:txBody>
      </p:sp>
      <p:pic>
        <p:nvPicPr>
          <p:cNvPr id="29707" name="Picture 11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1888" y="5505450"/>
            <a:ext cx="142875" cy="142875"/>
          </a:xfrm>
          <a:prstGeom prst="rect">
            <a:avLst/>
          </a:prstGeom>
          <a:noFill/>
        </p:spPr>
      </p:pic>
      <p:pic>
        <p:nvPicPr>
          <p:cNvPr id="29708" name="Picture 12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4929188"/>
            <a:ext cx="142875" cy="142875"/>
          </a:xfrm>
          <a:prstGeom prst="rect">
            <a:avLst/>
          </a:prstGeom>
          <a:noFill/>
        </p:spPr>
      </p:pic>
      <p:pic>
        <p:nvPicPr>
          <p:cNvPr id="29709" name="Picture 13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852988"/>
            <a:ext cx="142875" cy="142875"/>
          </a:xfrm>
          <a:prstGeom prst="rect">
            <a:avLst/>
          </a:prstGeom>
          <a:noFill/>
        </p:spPr>
      </p:pic>
      <p:pic>
        <p:nvPicPr>
          <p:cNvPr id="29710" name="Picture 14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2700" y="5087938"/>
            <a:ext cx="142875" cy="142875"/>
          </a:xfrm>
          <a:prstGeom prst="rect">
            <a:avLst/>
          </a:prstGeom>
          <a:noFill/>
        </p:spPr>
      </p:pic>
      <p:pic>
        <p:nvPicPr>
          <p:cNvPr id="29711" name="Picture 15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800600"/>
            <a:ext cx="142875" cy="142875"/>
          </a:xfrm>
          <a:prstGeom prst="rect">
            <a:avLst/>
          </a:prstGeom>
          <a:noFill/>
        </p:spPr>
      </p:pic>
      <p:pic>
        <p:nvPicPr>
          <p:cNvPr id="29712" name="Picture 16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838200"/>
            <a:ext cx="142875" cy="142875"/>
          </a:xfrm>
          <a:prstGeom prst="rect">
            <a:avLst/>
          </a:prstGeom>
          <a:noFill/>
        </p:spPr>
      </p:pic>
      <p:pic>
        <p:nvPicPr>
          <p:cNvPr id="29713" name="Picture 17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9525" y="5767388"/>
            <a:ext cx="142875" cy="142875"/>
          </a:xfrm>
          <a:prstGeom prst="rect">
            <a:avLst/>
          </a:prstGeom>
          <a:noFill/>
        </p:spPr>
      </p:pic>
      <p:pic>
        <p:nvPicPr>
          <p:cNvPr id="29714" name="Picture 18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4863" y="1490663"/>
            <a:ext cx="142875" cy="142875"/>
          </a:xfrm>
          <a:prstGeom prst="rect">
            <a:avLst/>
          </a:prstGeom>
          <a:noFill/>
        </p:spPr>
      </p:pic>
      <p:pic>
        <p:nvPicPr>
          <p:cNvPr id="29715" name="Picture 19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90763" y="1203325"/>
            <a:ext cx="142875" cy="142875"/>
          </a:xfrm>
          <a:prstGeom prst="rect">
            <a:avLst/>
          </a:prstGeom>
          <a:noFill/>
        </p:spPr>
      </p:pic>
      <p:pic>
        <p:nvPicPr>
          <p:cNvPr id="29716" name="Picture 20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914400"/>
            <a:ext cx="142875" cy="142875"/>
          </a:xfrm>
          <a:prstGeom prst="rect">
            <a:avLst/>
          </a:prstGeom>
          <a:noFill/>
        </p:spPr>
      </p:pic>
      <p:pic>
        <p:nvPicPr>
          <p:cNvPr id="29717" name="Picture 21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0263" y="1417638"/>
            <a:ext cx="142875" cy="142875"/>
          </a:xfrm>
          <a:prstGeom prst="rect">
            <a:avLst/>
          </a:prstGeom>
          <a:noFill/>
        </p:spPr>
      </p:pic>
      <p:pic>
        <p:nvPicPr>
          <p:cNvPr id="29718" name="Picture 22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1000125"/>
            <a:ext cx="142875" cy="142875"/>
          </a:xfrm>
          <a:prstGeom prst="rect">
            <a:avLst/>
          </a:prstGeom>
          <a:noFill/>
        </p:spPr>
      </p:pic>
      <p:pic>
        <p:nvPicPr>
          <p:cNvPr id="29719" name="Picture 23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5725" y="4929188"/>
            <a:ext cx="142875" cy="142875"/>
          </a:xfrm>
          <a:prstGeom prst="rect">
            <a:avLst/>
          </a:prstGeom>
          <a:noFill/>
        </p:spPr>
      </p:pic>
      <p:pic>
        <p:nvPicPr>
          <p:cNvPr id="29720" name="Picture 24" descr="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7525" y="1752600"/>
            <a:ext cx="142875" cy="142875"/>
          </a:xfrm>
          <a:prstGeom prst="rect">
            <a:avLst/>
          </a:prstGeom>
          <a:noFill/>
        </p:spPr>
      </p:pic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685800" y="990600"/>
            <a:ext cx="8001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2,7.10 </a:t>
            </a:r>
            <a:r>
              <a:rPr lang="en-US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3. 10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22" name="AutoShape 2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7738" y="6453188"/>
            <a:ext cx="576262" cy="404812"/>
          </a:xfrm>
          <a:prstGeom prst="actionButtonForwardNext">
            <a:avLst/>
          </a:prstGeom>
          <a:solidFill>
            <a:srgbClr val="FFFFFF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676400" y="228600"/>
            <a:ext cx="61102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cap="all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cap="all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cap="all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b="1" cap="all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000" b="1" cap="all" spc="0" dirty="0">
              <a:ln/>
              <a:solidFill>
                <a:srgbClr val="99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9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4578 C 0.01025 -0.03838 0.03698 -0.0141 0.06129 -0.00069 C 0.08559 0.01272 0.11077 0.02891 0.14618 0.03469 C 0.1816 0.04047 0.23368 0.04255 0.27431 0.03469 C 0.31493 0.02706 0.35834 0.01018 0.38959 -0.01063 C 0.42084 -0.03167 0.44219 -0.05803 0.46129 -0.09109 C 0.48039 -0.12416 0.49566 -0.16716 0.50434 -0.20948 C 0.51302 -0.25179 0.51164 -0.31676 0.51354 -0.34497 " pathEditMode="relative" rAng="0" ptsTypes="aaaaaaaa">
                                      <p:cBhvr>
                                        <p:cTn id="20" dur="3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1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C 0.00295 -0.00209 0.01354 -0.00787 0.01754 -0.0132 C 0.02153 -0.01852 0.02205 -0.02523 0.02413 -0.03172 C 0.02622 -0.0382 0.02847 -0.04468 0.02969 -0.05209 C 0.0309 -0.05949 0.03125 -0.06875 0.03108 -0.07616 C 0.0309 -0.08357 0.03056 -0.08727 0.0283 -0.09653 C 0.02604 -0.10579 0.01944 -0.12431 0.01719 -0.13172 " pathEditMode="relative" rAng="0" ptsTypes="aaaaaaa">
                                      <p:cBhvr>
                                        <p:cTn id="22" dur="3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54 -0.34497 C 0.51007 -0.36138 0.50729 -0.40994 0.49305 -0.44208 C 0.47882 -0.47375 0.45659 -0.51214 0.4283 -0.53711 C 0.4 -0.56208 0.35486 -0.58034 0.32343 -0.5919 C 0.29201 -0.60346 0.26962 -0.60508 0.24027 -0.60647 C 0.21093 -0.60763 0.17812 -0.6074 0.14774 -0.60069 C 0.11736 -0.59399 0.08402 -0.57896 0.05833 -0.56601 C 0.03264 -0.55283 0.01163 -0.53803 -0.00643 -0.52254 C -0.02431 -0.50728 -0.03802 -0.49063 -0.04966 -0.47375 C -0.06111 -0.45664 -0.06997 -0.43167 -0.07518 -0.42057 " pathEditMode="relative" rAng="0" ptsTypes="aaaaaaaaaa">
                                      <p:cBhvr>
                                        <p:cTn id="37" dur="4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-13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13364 C 0.03056 -0.1385 0.03212 -0.15075 0.03056 -0.16323 C 0.02899 -0.17572 0.02552 -0.19422 0.02135 -0.20925 C 0.01719 -0.22428 0.01129 -0.24 0.00538 -0.25364 C -0.00052 -0.26728 -0.00677 -0.27907 -0.01406 -0.29156 C -0.02135 -0.30404 -0.02812 -0.31745 -0.03785 -0.32809 C -0.04757 -0.33873 -0.06111 -0.34821 -0.07274 -0.3556 C -0.08437 -0.363 -0.09531 -0.36763 -0.10764 -0.37248 C -0.11996 -0.37734 -0.13246 -0.38173 -0.14722 -0.3852 C -0.16198 -0.38867 -0.18628 -0.39191 -0.19653 -0.39376 " pathEditMode="relative" rAng="0" ptsTypes="aaaaaaaaaa">
                                      <p:cBhvr>
                                        <p:cTn id="39" dur="7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3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3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97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1"/>
                </p:tgtEl>
              </p:cMediaNode>
            </p:audio>
          </p:childTnLst>
        </p:cTn>
      </p:par>
    </p:tnLst>
    <p:bldLst>
      <p:bldP spid="29703" grpId="0" animBg="1"/>
      <p:bldP spid="29703" grpId="1" animBg="1"/>
      <p:bldP spid="29704" grpId="0" animBg="1"/>
      <p:bldP spid="29704" grpId="1" animBg="1"/>
      <p:bldP spid="29704" grpId="2" animBg="1"/>
      <p:bldP spid="29705" grpId="0" build="allAtOnce"/>
      <p:bldP spid="297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464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: 0,002 J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441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4500 J</a:t>
            </a:r>
          </a:p>
        </p:txBody>
      </p:sp>
      <p:pic>
        <p:nvPicPr>
          <p:cNvPr id="16386" name="Picture 2" descr="C:\Users\Dell\Downloads\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572000"/>
            <a:ext cx="37338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48768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sên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: 0,0000001 J</a:t>
            </a:r>
            <a:endParaRPr lang="en-US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Dell\Downloads\ong-bap-cay-hut-mat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3733800" cy="1752600"/>
          </a:xfrm>
          <a:prstGeom prst="rect">
            <a:avLst/>
          </a:prstGeom>
          <a:noFill/>
        </p:spPr>
      </p:pic>
      <p:pic>
        <p:nvPicPr>
          <p:cNvPr id="16388" name="Picture 4" descr="C:\Users\Dell\Downloads\6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438400"/>
            <a:ext cx="3590925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2514600"/>
            <a:ext cx="75438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Về nhà học thuộc bài, làm các bài tập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16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.1,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16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3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16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4, 16.5 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SBT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Đọc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phần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“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thể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em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chưa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biết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”.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Xem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trước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chuẩn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bị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cho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Tổng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kết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chương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28600"/>
            <a:ext cx="5830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Users\Dell\Downloads\Documents\tong-hop-hinh-anh-dong-dep-cho-powerpoint-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1817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ownloads\Documents\20160406100911-win-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209800" y="762000"/>
            <a:ext cx="4800600" cy="480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16 :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Cơ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Năng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ownloads\hòn đ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3876675"/>
          </a:xfrm>
          <a:prstGeom prst="rect">
            <a:avLst/>
          </a:prstGeom>
          <a:noFill/>
        </p:spPr>
      </p:pic>
      <p:pic>
        <p:nvPicPr>
          <p:cNvPr id="5" name="Picture 10" descr="h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4724400"/>
            <a:ext cx="70104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886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4038600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 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8600" y="2333685"/>
            <a:ext cx="876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62000" y="4724400"/>
            <a:ext cx="7848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Users\Dell\Downloads\hinh nen Powerpoint dep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19400" y="228600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6858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65138" algn="just">
              <a:spcBef>
                <a:spcPct val="50000"/>
              </a:spcBef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65138" algn="just">
              <a:spcBef>
                <a:spcPts val="0"/>
              </a:spcBef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Jun (J)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" y="228600"/>
            <a:ext cx="4224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066800"/>
            <a:ext cx="4665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1000" y="182880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*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D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ụng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cụ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thí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nghiệm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: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nặng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A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Miếng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gỗ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B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Ròng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rọc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Dell\Downloads\Documents\tong-hop-hinh-anh-dong-dep-cho-powerpoint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289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3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0" y="2819400"/>
            <a:ext cx="7543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do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D43CD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D43CD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381000"/>
            <a:ext cx="75438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6800" y="5105400"/>
            <a:ext cx="670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7200" y="0"/>
            <a:ext cx="5181600" cy="3276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 descr="AG0001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2362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gular Pentagon 7"/>
          <p:cNvSpPr/>
          <p:nvPr/>
        </p:nvSpPr>
        <p:spPr>
          <a:xfrm>
            <a:off x="6553200" y="1905000"/>
            <a:ext cx="2057400" cy="1371600"/>
          </a:xfrm>
          <a:prstGeom prst="pen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162800" y="533400"/>
            <a:ext cx="914400" cy="1219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3048000" y="3733800"/>
            <a:ext cx="5791200" cy="266700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200400" y="4038600"/>
            <a:ext cx="5486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A’ ở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A’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D43CD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D43CD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D43CD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307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f1c8928217123fd30e539a0e743cea944d4b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1934</TotalTime>
  <Words>1675</Words>
  <Application>Microsoft Office PowerPoint</Application>
  <PresentationFormat>On-screen Show (4:3)</PresentationFormat>
  <Paragraphs>139</Paragraphs>
  <Slides>33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Executive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softvnn.com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HUUTIN</dc:creator>
  <cp:lastModifiedBy>Customer</cp:lastModifiedBy>
  <cp:revision>294</cp:revision>
  <dcterms:created xsi:type="dcterms:W3CDTF">2013-08-18T06:46:40Z</dcterms:created>
  <dcterms:modified xsi:type="dcterms:W3CDTF">2018-01-22T15:12:48Z</dcterms:modified>
</cp:coreProperties>
</file>